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73" r:id="rId6"/>
    <p:sldId id="259" r:id="rId7"/>
    <p:sldId id="269" r:id="rId8"/>
    <p:sldId id="272" r:id="rId9"/>
    <p:sldId id="271" r:id="rId10"/>
    <p:sldId id="270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1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6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68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31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90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217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4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34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906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566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344068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458FE0-53F1-426D-A187-CD5488A0E005}" type="slidenum">
              <a:rPr lang="en-US" smtClean="0">
                <a:solidFill>
                  <a:srgbClr val="344068"/>
                </a:solidFill>
              </a:rPr>
              <a:pPr/>
              <a:t>‹#›</a:t>
            </a:fld>
            <a:endParaRPr lang="en-US">
              <a:solidFill>
                <a:srgbClr val="3440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15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53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29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8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69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67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29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22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10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0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66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E1357-1AD3-4F2D-BAE9-0D187CE9499E}" type="datetimeFigureOut">
              <a:rPr lang="en-US" smtClean="0"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9F215-14C9-4211-9871-9DF03730C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6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4DBA54-AC06-429F-B615-C44D4419E9DD}" type="datetimeFigureOut">
              <a:rPr lang="en-US" smtClean="0"/>
              <a:pPr/>
              <a:t>7/24/2015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8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2180" y="1262130"/>
            <a:ext cx="9144000" cy="10114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User Manual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1673" y="2560045"/>
            <a:ext cx="10547797" cy="570717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Smart Systems for Occupancy and Building Energy </a:t>
            </a:r>
            <a:r>
              <a:rPr lang="en-US" dirty="0" smtClean="0"/>
              <a:t>Control</a:t>
            </a:r>
          </a:p>
          <a:p>
            <a:pPr algn="ctr"/>
            <a:r>
              <a:rPr lang="en-US" sz="2000" dirty="0" smtClean="0"/>
              <a:t>Version 2</a:t>
            </a:r>
            <a:endParaRPr lang="en-US" sz="2000" b="0" dirty="0" smtClean="0">
              <a:effectLst/>
            </a:endParaRP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5121" y="3987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dirty="0">
                <a:solidFill>
                  <a:srgbClr val="000000"/>
                </a:solidFill>
              </a:rPr>
              <a:t>Team: </a:t>
            </a:r>
            <a:r>
              <a:rPr lang="pt-BR" dirty="0" smtClean="0">
                <a:solidFill>
                  <a:srgbClr val="000000"/>
                </a:solidFill>
              </a:rPr>
              <a:t>Diana Leante Boné, Irvin S. Cardenas</a:t>
            </a:r>
            <a:br>
              <a:rPr lang="pt-BR" dirty="0" smtClean="0">
                <a:solidFill>
                  <a:srgbClr val="000000"/>
                </a:solidFill>
              </a:rPr>
            </a:br>
            <a:r>
              <a:rPr lang="pt-BR" dirty="0" smtClean="0">
                <a:solidFill>
                  <a:srgbClr val="000000"/>
                </a:solidFill>
              </a:rPr>
              <a:t>Mentor</a:t>
            </a:r>
            <a:r>
              <a:rPr lang="pt-BR" dirty="0">
                <a:solidFill>
                  <a:srgbClr val="000000"/>
                </a:solidFill>
              </a:rPr>
              <a:t>: Ali Mostafavi, Leonardo Bobadilla</a:t>
            </a:r>
            <a:r>
              <a:rPr lang="pt-BR" dirty="0">
                <a:solidFill>
                  <a:prstClr val="black"/>
                </a:solidFill>
              </a:rPr>
              <a:t/>
            </a:r>
            <a:br>
              <a:rPr lang="pt-BR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55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Zone Description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96464" y="4271965"/>
            <a:ext cx="6159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is required to make a selection  </a:t>
            </a:r>
            <a:r>
              <a:rPr lang="en-US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b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ZONES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see Temperature, Occupancy, Plug Load, Lighting, Predict Air Conditioning and/or Predict Consumption of Appliances.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359153" y="3018130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264075" y="4749948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43050" y="2907290"/>
            <a:ext cx="4959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 information of Plug Load and Lighting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1"/>
            <a:ext cx="2874219" cy="459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0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Temperature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070929" y="2408715"/>
            <a:ext cx="577718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selecting a zone 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endParaRPr lang="en-US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select to view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TEMPERATURE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of the zone in a graphic representation and is able to select the </a:t>
            </a:r>
            <a:r>
              <a:rPr lang="en-US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REFRESH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button on the upper corner in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order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to update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information. 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821" y="1737359"/>
            <a:ext cx="2877415" cy="4603863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364264" y="279211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83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Occupancy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67910" y="2406918"/>
            <a:ext cx="5652490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selecting a zone 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endParaRPr lang="en-US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select to view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OCCUPANCY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of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zone in a graph view and is able to select the </a:t>
            </a: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</a:rPr>
              <a:t>REFRESH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in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order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update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information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28" y="1737360"/>
            <a:ext cx="2877417" cy="460386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364264" y="279211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73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 Load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018859" y="2228041"/>
            <a:ext cx="5829249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selecting a zone 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endParaRPr lang="en-US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user can select to view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PLUG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LOAD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zone and is able to </a:t>
            </a:r>
            <a:r>
              <a:rPr lang="en-US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REFRESH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in order to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get updated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information.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There is a graphic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representation for the appliance energy consumption per zone and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appliances average consumption for the building.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90" y="1737360"/>
            <a:ext cx="2877417" cy="460386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240470" y="2708986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99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046569" y="2228040"/>
            <a:ext cx="5843103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selecting a zone 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endParaRPr lang="en-US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user can select to view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LIGHTING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zone and is able to </a:t>
            </a:r>
            <a:r>
              <a:rPr lang="en-US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REFRESH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in order to get updated information. There is a graphic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representation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lighting energy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performance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zone and the lighting performance of the building.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29" y="1737359"/>
            <a:ext cx="2877415" cy="460386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240470" y="2708986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7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of Air Conditioning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0"/>
            <a:ext cx="2878976" cy="4606361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254325" y="2445750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40036" y="2230582"/>
            <a:ext cx="5666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make a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 OF AIR CONDITIONING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entering his/her temperature Set Point and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clicking the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 </a:t>
            </a:r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Right Arrow 6"/>
          <p:cNvSpPr/>
          <p:nvPr/>
        </p:nvSpPr>
        <p:spPr>
          <a:xfrm>
            <a:off x="4254325" y="3878170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72721" y="3745549"/>
            <a:ext cx="5666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see different </a:t>
            </a:r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GIFS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order to learn how to save energy in a simple way.</a:t>
            </a:r>
          </a:p>
        </p:txBody>
      </p:sp>
    </p:spTree>
    <p:extLst>
      <p:ext uri="{BB962C8B-B14F-4D97-AF65-F5344CB8AC3E}">
        <p14:creationId xmlns:p14="http://schemas.microsoft.com/office/powerpoint/2010/main" val="700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of </a:t>
            </a:r>
            <a:r>
              <a:rPr lang="en-US" dirty="0" smtClean="0"/>
              <a:t>Consumption of Appliances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822" y="1737360"/>
            <a:ext cx="2871354" cy="4594167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392871" y="2445750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40036" y="2230582"/>
            <a:ext cx="56665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make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 OF CONSUMPTION OF APPLIANCES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completing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information in the expandable list and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clicking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 Consumption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 Cost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view these predictions.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85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Appliance to a Zone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82590" y="1874007"/>
            <a:ext cx="27767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selecting a zone 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</a:t>
            </a:r>
            <a:endParaRPr lang="en-US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select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ADD APPLIANCE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icon on the upper right corner of the Action Bar.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09370" y="2027839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1"/>
            <a:ext cx="2874219" cy="4598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659" y="1741624"/>
            <a:ext cx="2871555" cy="4594487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7701460" y="4541302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82590" y="3750788"/>
            <a:ext cx="26809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user can see all the appliances of the zone and click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ADD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button on the upper right corner.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enter the information for the appliance and select to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SET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the data.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52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View Wasteful Regions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can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SAVE ENERGY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to view the wasteful regions.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select to Turn Off Light in a region with no occupants, Turn Off Appliance, or Notify Users of Wasteful Region.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213" y="1723712"/>
            <a:ext cx="2873762" cy="459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5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Turn Light Off and Earn Points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64625" y="1891060"/>
            <a:ext cx="261933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clicking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SAVE ENERGY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user can select the Lightbulb icon to Turn Light Off in a region with no occupants.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61317" y="3090911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 Reward Points by turning off the light and selecting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Turned Off Light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5" y="1723712"/>
            <a:ext cx="2873762" cy="4598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211" y="1723713"/>
            <a:ext cx="2873763" cy="459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8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73206"/>
            <a:ext cx="10058400" cy="1119116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824574"/>
            <a:ext cx="98318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</a:t>
            </a:r>
            <a:r>
              <a:rPr lang="en-US" dirty="0" smtClean="0">
                <a:solidFill>
                  <a:prstClr val="black"/>
                </a:solidFill>
              </a:rPr>
              <a:t>he </a:t>
            </a:r>
            <a:r>
              <a:rPr lang="en-US" dirty="0">
                <a:solidFill>
                  <a:prstClr val="black"/>
                </a:solidFill>
              </a:rPr>
              <a:t>application Smart System for Occupancy and Building Energy Control </a:t>
            </a:r>
            <a:r>
              <a:rPr lang="en-US" dirty="0" smtClean="0">
                <a:solidFill>
                  <a:prstClr val="black"/>
                </a:solidFill>
              </a:rPr>
              <a:t>allows users to view energy consumption data of zones and to draw conclusions based on statistical analysis of the data.</a:t>
            </a:r>
            <a:endParaRPr lang="en-US" dirty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>This manual delivers an overview of the sample </a:t>
            </a:r>
            <a:r>
              <a:rPr lang="en-US" dirty="0" smtClean="0">
                <a:solidFill>
                  <a:prstClr val="black"/>
                </a:solidFill>
              </a:rPr>
              <a:t>application.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7280" y="2747904"/>
            <a:ext cx="23828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General User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Login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Create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Logout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Add a </a:t>
            </a:r>
            <a:r>
              <a:rPr lang="en-US" dirty="0" smtClean="0">
                <a:solidFill>
                  <a:prstClr val="black"/>
                </a:solidFill>
              </a:rPr>
              <a:t>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Edit a </a:t>
            </a:r>
            <a:r>
              <a:rPr lang="en-US" dirty="0" smtClean="0">
                <a:solidFill>
                  <a:prstClr val="black"/>
                </a:solidFill>
              </a:rPr>
              <a:t>Zone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Select a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Zone Rewards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Zones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Occupancy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Plug </a:t>
            </a:r>
            <a:r>
              <a:rPr lang="en-US" dirty="0" smtClean="0">
                <a:solidFill>
                  <a:prstClr val="black"/>
                </a:solidFill>
              </a:rPr>
              <a:t>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Lighting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16657" y="2747904"/>
            <a:ext cx="42990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Animation Gifs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Prediction </a:t>
            </a:r>
            <a:r>
              <a:rPr lang="en-US" dirty="0">
                <a:solidFill>
                  <a:prstClr val="black"/>
                </a:solidFill>
              </a:rPr>
              <a:t>of Air </a:t>
            </a:r>
            <a:r>
              <a:rPr lang="en-US" dirty="0" smtClean="0">
                <a:solidFill>
                  <a:prstClr val="black"/>
                </a:solidFill>
              </a:rPr>
              <a:t>Conditioning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Prediction of Consumption of appliances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Add </a:t>
            </a:r>
            <a:r>
              <a:rPr lang="en-US" dirty="0">
                <a:solidFill>
                  <a:prstClr val="black"/>
                </a:solidFill>
              </a:rPr>
              <a:t>Appliance to a </a:t>
            </a:r>
            <a:r>
              <a:rPr lang="en-US" dirty="0" smtClean="0">
                <a:solidFill>
                  <a:prstClr val="black"/>
                </a:solidFill>
              </a:rPr>
              <a:t>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View Wasteful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Turn Light Off and Earn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Turn Appliance Off and Earn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Notify Users of Wasteful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View User Rewards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Get Report for Zones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Get Report for User Rankings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View Suggestions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52179" y="3024903"/>
            <a:ext cx="28769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(for Facility Managers only)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Create a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Add a User to a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Remove a User from a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Get Report for A</a:t>
            </a:r>
            <a:r>
              <a:rPr lang="en-US" dirty="0" smtClean="0">
                <a:solidFill>
                  <a:prstClr val="black"/>
                </a:solidFill>
              </a:rPr>
              <a:t>ll Zones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Get Report for User Rewards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View </a:t>
            </a:r>
            <a:r>
              <a:rPr lang="en-US" dirty="0" smtClean="0">
                <a:solidFill>
                  <a:prstClr val="black"/>
                </a:solidFill>
              </a:rPr>
              <a:t>Suggestions for building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30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Turn Appliance Off and Earn Points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64625" y="1891060"/>
            <a:ext cx="26193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clicking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SAVE ENERGY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user can select the </a:t>
            </a:r>
            <a:r>
              <a:rPr lang="en-US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Plugload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icon to Turn Appliance Off in a region.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61317" y="3090911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 Reward Points by turning off appliance and selecting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Turned Off Appliance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5" y="1723712"/>
            <a:ext cx="2873762" cy="45980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206" y="1722907"/>
            <a:ext cx="2874769" cy="459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1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Notify Users of Wasteful Region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64625" y="1891060"/>
            <a:ext cx="26193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clicking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SAVE ENERGY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user can select the Email icon to notify users of the wasteful region.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61317" y="3090911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 Reward Points by notifying the users through email and selecting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 Notifications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75" y="1723712"/>
            <a:ext cx="2873762" cy="45980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213" y="1723712"/>
            <a:ext cx="2873762" cy="459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91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View User Rewards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can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MY REWARDS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to view his\her Reward Points.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the Total Reward Points and the itemized description of his\her reward points earned.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768" y="1723712"/>
            <a:ext cx="2880531" cy="460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26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Get Report for Zones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can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MY REPORTS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to view his\her personalized reports.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the statistics for his\her zones and obtain a graph view of his\her zones </a:t>
            </a:r>
            <a:r>
              <a:rPr lang="en-US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plugload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energy consumption.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326" y="1752322"/>
            <a:ext cx="2862649" cy="45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9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Get Report for User Rankings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can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MY REPORTS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to view his\her personalized reports.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his\her ranking by Reward Points and obtain a graph view of all users Reward Points.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444" y="1723712"/>
            <a:ext cx="2880531" cy="460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85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View Suggestions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can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MY REPORTS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to view his\her personalized reports.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the personalized Suggestions and get an itemized list of his\her zones that are above his\her average energy consumption.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976" y="1737360"/>
            <a:ext cx="2872000" cy="459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8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68991"/>
            <a:ext cx="10058400" cy="754721"/>
          </a:xfrm>
        </p:spPr>
        <p:txBody>
          <a:bodyPr>
            <a:normAutofit/>
          </a:bodyPr>
          <a:lstStyle/>
          <a:p>
            <a:r>
              <a:rPr lang="en-US" dirty="0" smtClean="0"/>
              <a:t>Create a Zone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5" y="2495304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CREATE ZONE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b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utton.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facility manager user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enter the data for a zone such as Name, Location and number of Windows and select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ZONE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16" y="1743933"/>
            <a:ext cx="2871999" cy="45951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656" y="1733822"/>
            <a:ext cx="2878318" cy="460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7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68991"/>
            <a:ext cx="10058400" cy="754721"/>
          </a:xfrm>
        </p:spPr>
        <p:txBody>
          <a:bodyPr>
            <a:normAutofit/>
          </a:bodyPr>
          <a:lstStyle/>
          <a:p>
            <a:r>
              <a:rPr lang="en-US" dirty="0" smtClean="0"/>
              <a:t>Add a User to a Zone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4" y="1895139"/>
            <a:ext cx="26193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the users icon in the upper right corner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Action Bar.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86099" y="4031421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10727" y="5532926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64624" y="3676279"/>
            <a:ext cx="2578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facility manager user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select the Add User icon for a specific zone.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785" y="1723712"/>
            <a:ext cx="2884637" cy="461541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337" y="1723712"/>
            <a:ext cx="2884637" cy="46154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885146" y="4999257"/>
            <a:ext cx="2578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facility manager can then enter the user’s email and select the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User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40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68991"/>
            <a:ext cx="10058400" cy="754721"/>
          </a:xfrm>
        </p:spPr>
        <p:txBody>
          <a:bodyPr>
            <a:normAutofit/>
          </a:bodyPr>
          <a:lstStyle/>
          <a:p>
            <a:r>
              <a:rPr lang="en-US" dirty="0" smtClean="0"/>
              <a:t>Remove a User from a Zone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844104" y="1895139"/>
            <a:ext cx="26193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the users icon in the upper right corner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Action Bar.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186099" y="4031421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610727" y="5532926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64624" y="3676279"/>
            <a:ext cx="2578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facility manager user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select the Remove User icon for a specific zone.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785" y="1723712"/>
            <a:ext cx="2884637" cy="46154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885146" y="4999257"/>
            <a:ext cx="2578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facility manager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enter the user’s email and select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User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338" y="1743934"/>
            <a:ext cx="2871999" cy="459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1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96286"/>
            <a:ext cx="10058400" cy="727425"/>
          </a:xfrm>
        </p:spPr>
        <p:txBody>
          <a:bodyPr/>
          <a:lstStyle/>
          <a:p>
            <a:r>
              <a:rPr lang="en-US" dirty="0" smtClean="0"/>
              <a:t>Get Report for All Zones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Facility Manager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the statistics for all zones in building and obtain a graph view of all zones </a:t>
            </a:r>
            <a:r>
              <a:rPr lang="en-US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plugload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energy consumption.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85147" y="2516363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REPORTS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16" y="1743933"/>
            <a:ext cx="2871999" cy="45951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975" y="1743933"/>
            <a:ext cx="2856231" cy="456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2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71301" y="2846914"/>
            <a:ext cx="45414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 registered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is required to enter the username and password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and click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LOGIN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to login to application.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4422759" y="3320506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422760" y="5846570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1301" y="5384905"/>
            <a:ext cx="45414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An unregistered user needs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to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click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CREATE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ACCOUNT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to register,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see </a:t>
            </a:r>
            <a:r>
              <a:rPr lang="en-US" i="1" dirty="0" smtClean="0">
                <a:solidFill>
                  <a:srgbClr val="000000"/>
                </a:solidFill>
                <a:latin typeface="Arial" panose="020B0604020202020204" pitchFamily="34" charset="0"/>
              </a:rPr>
              <a:t>Create Account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0"/>
            <a:ext cx="2887354" cy="461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11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82639"/>
            <a:ext cx="10058400" cy="741073"/>
          </a:xfrm>
        </p:spPr>
        <p:txBody>
          <a:bodyPr/>
          <a:lstStyle/>
          <a:p>
            <a:r>
              <a:rPr lang="en-US" dirty="0" smtClean="0"/>
              <a:t>Get Report for User Rewards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7601200" y="4509344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85147" y="4089734"/>
            <a:ext cx="2578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Facility Manager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see the Users Comparison by Reward Points and obtain a graph view of all users Reward Points.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85147" y="2516363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REPORTS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239129" y="309546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16" y="1743933"/>
            <a:ext cx="2871999" cy="45951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789" y="1748434"/>
            <a:ext cx="2869185" cy="459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4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996287"/>
            <a:ext cx="10058400" cy="727425"/>
          </a:xfrm>
        </p:spPr>
        <p:txBody>
          <a:bodyPr/>
          <a:lstStyle/>
          <a:p>
            <a:r>
              <a:rPr lang="en-US" dirty="0" smtClean="0"/>
              <a:t>View Suggestions for building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7601200" y="4495696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51425" y="3753808"/>
            <a:ext cx="25782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Facility Manager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can see the Suggestions and get an itemized list of all zones that are above the average energy consumption of the building </a:t>
            </a:r>
            <a:r>
              <a:rPr lang="en-US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their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percent consumption.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24574" y="327546"/>
            <a:ext cx="10058400" cy="774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1">
                    <a:lumMod val="75000"/>
                  </a:schemeClr>
                </a:solidFill>
              </a:rPr>
              <a:t>Additional Features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85147" y="2268181"/>
            <a:ext cx="2619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for a logged in Facility Manager user, click on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REPORTS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259081" y="2816668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16" y="1743933"/>
            <a:ext cx="2871999" cy="45951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005" y="1747181"/>
            <a:ext cx="2869969" cy="459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3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87366" y="2134563"/>
            <a:ext cx="45943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After the user logs in,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of the application is displayed with the zones the user has added to his\her account.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0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Account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29" y="1737361"/>
            <a:ext cx="2880013" cy="46080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75558" y="2124512"/>
            <a:ext cx="560000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previously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clicked on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CREATE ACCOUNT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button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on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LOGIN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screen. </a:t>
            </a: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 user is then required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to enter his/her personal information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including: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First Name, Last Name, Email, Password and Repeat Password and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select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Submit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to become a registered user. </a:t>
            </a:r>
            <a:endParaRPr lang="en-US" dirty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/>
            </a:r>
            <a:br>
              <a:rPr lang="en-US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610269" y="3025054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Logout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977916" y="2038300"/>
            <a:ext cx="5634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is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required to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open the popup menu in the Action Bar in order to click in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LOGOUT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button</a:t>
            </a:r>
            <a:endParaRPr lang="en-US" dirty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/>
            </a:r>
            <a:br>
              <a:rPr lang="en-US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269267" y="2223907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0"/>
            <a:ext cx="2872001" cy="459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 Zone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168879" y="1933233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03391" y="1737359"/>
            <a:ext cx="240074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can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ADD A ZONE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by clicking the House Icon in the upper right corner.</a:t>
            </a:r>
            <a:r>
              <a:rPr lang="en-US" dirty="0">
                <a:solidFill>
                  <a:prstClr val="black"/>
                </a:solidFill>
              </a:rPr>
              <a:t/>
            </a:r>
            <a:br>
              <a:rPr lang="en-US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59"/>
            <a:ext cx="2877414" cy="460386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7521036" y="4142704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03390" y="3866042"/>
            <a:ext cx="240074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then select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ADD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to add the zone to his\her account.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266" y="1724485"/>
            <a:ext cx="2885461" cy="461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8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 a Zone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7571765" y="5322439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03391" y="1737359"/>
            <a:ext cx="25346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can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EDIT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A ZONE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by clicking the House Icon in the upper right corner of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211745" y="3762456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03390" y="3319872"/>
            <a:ext cx="25346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then select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PENCIL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button to edit the zone.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00" y="1737359"/>
            <a:ext cx="2870028" cy="45920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725" y="1737359"/>
            <a:ext cx="2869075" cy="459052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903390" y="4902384"/>
            <a:ext cx="24007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user can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edit the zone information and click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SAVE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 button to keep the changes.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8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575" y="272955"/>
            <a:ext cx="10058400" cy="1450757"/>
          </a:xfrm>
        </p:spPr>
        <p:txBody>
          <a:bodyPr/>
          <a:lstStyle/>
          <a:p>
            <a:r>
              <a:rPr lang="en-US" dirty="0" smtClean="0"/>
              <a:t>Select a Zone | Zone Rewards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00829" y="2122252"/>
            <a:ext cx="50376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From the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Main Screen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</a:rPr>
              <a:t>, the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user is required to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SELECT A ZONE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where he/she can see the different options for energy performance.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387652" y="2514598"/>
            <a:ext cx="540327" cy="180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5" y="1723712"/>
            <a:ext cx="2880530" cy="460884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4387652" y="4946073"/>
            <a:ext cx="540327" cy="159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87366" y="4505232"/>
            <a:ext cx="49511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see </a:t>
            </a:r>
            <a:r>
              <a:rPr lang="en-US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ZONE REWARDS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turning off the lights before leaving the room and also for little consumption of energy in </a:t>
            </a:r>
            <a:r>
              <a:rPr lang="en-US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appliances plug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load.</a:t>
            </a:r>
          </a:p>
        </p:txBody>
      </p:sp>
    </p:spTree>
    <p:extLst>
      <p:ext uri="{BB962C8B-B14F-4D97-AF65-F5344CB8AC3E}">
        <p14:creationId xmlns:p14="http://schemas.microsoft.com/office/powerpoint/2010/main" val="128726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1538</Words>
  <Application>Microsoft Office PowerPoint</Application>
  <PresentationFormat>Widescreen</PresentationFormat>
  <Paragraphs>139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Retrospect</vt:lpstr>
      <vt:lpstr>User Manual</vt:lpstr>
      <vt:lpstr>Overview</vt:lpstr>
      <vt:lpstr>Login</vt:lpstr>
      <vt:lpstr>Main Screen</vt:lpstr>
      <vt:lpstr>Create Account</vt:lpstr>
      <vt:lpstr>Logout</vt:lpstr>
      <vt:lpstr>Add a Zone</vt:lpstr>
      <vt:lpstr>Edit a Zone</vt:lpstr>
      <vt:lpstr>Select a Zone | Zone Rewards</vt:lpstr>
      <vt:lpstr>Zone Description</vt:lpstr>
      <vt:lpstr>Temperature</vt:lpstr>
      <vt:lpstr>Occupancy</vt:lpstr>
      <vt:lpstr>Plug Load</vt:lpstr>
      <vt:lpstr>Lighting</vt:lpstr>
      <vt:lpstr>Prediction of Air Conditioning</vt:lpstr>
      <vt:lpstr>Prediction of Consumption of Appliances</vt:lpstr>
      <vt:lpstr>Add Appliance to a Zone</vt:lpstr>
      <vt:lpstr>View Wasteful Regions</vt:lpstr>
      <vt:lpstr>Turn Light Off and Earn Points </vt:lpstr>
      <vt:lpstr>Turn Appliance Off and Earn Points </vt:lpstr>
      <vt:lpstr>Notify Users of Wasteful Region </vt:lpstr>
      <vt:lpstr>View User Rewards</vt:lpstr>
      <vt:lpstr>Get Report for Zones</vt:lpstr>
      <vt:lpstr>Get Report for User Rankings</vt:lpstr>
      <vt:lpstr>View Suggestions</vt:lpstr>
      <vt:lpstr>Create a Zone</vt:lpstr>
      <vt:lpstr>Add a User to a Zone</vt:lpstr>
      <vt:lpstr>Remove a User from a Zone</vt:lpstr>
      <vt:lpstr>Get Report for All Zones</vt:lpstr>
      <vt:lpstr>Get Report for User Rewards</vt:lpstr>
      <vt:lpstr>View Suggestions for building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Manual</dc:title>
  <dc:creator>diana</dc:creator>
  <cp:lastModifiedBy>diana</cp:lastModifiedBy>
  <cp:revision>41</cp:revision>
  <dcterms:created xsi:type="dcterms:W3CDTF">2015-07-23T20:21:53Z</dcterms:created>
  <dcterms:modified xsi:type="dcterms:W3CDTF">2015-07-24T13:04:58Z</dcterms:modified>
</cp:coreProperties>
</file>

<file path=docProps/thumbnail.jpeg>
</file>